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64"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50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7B6BD05-1D8A-48BF-B3B5-2561596003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9837AD-4944-4242-BC4C-87A7C4FA5837}" type="datetimeFigureOut">
              <a:rPr lang="en-US" smtClean="0"/>
              <a:pPr/>
              <a:t>5/21/2013</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7B6BD05-1D8A-48BF-B3B5-25615960038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US" sz="4400" dirty="0" smtClean="0">
                <a:solidFill>
                  <a:srgbClr val="92D050"/>
                </a:solidFill>
              </a:rPr>
              <a:t>Chemonk tiger</a:t>
            </a:r>
            <a:endParaRPr lang="en-US" sz="4400" dirty="0">
              <a:solidFill>
                <a:srgbClr val="92D050"/>
              </a:solidFill>
            </a:endParaRPr>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520940" cy="5486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Rainforest</a:t>
            </a:r>
            <a:endParaRPr lang="en-US" dirty="0">
              <a:solidFill>
                <a:srgbClr val="99FF66"/>
              </a:solidFill>
              <a:latin typeface="Baveuse" pitchFamily="2" charset="0"/>
            </a:endParaRPr>
          </a:p>
        </p:txBody>
      </p:sp>
      <p:sp>
        <p:nvSpPr>
          <p:cNvPr id="3" name="Content Placeholder 2"/>
          <p:cNvSpPr>
            <a:spLocks noGrp="1"/>
          </p:cNvSpPr>
          <p:nvPr>
            <p:ph idx="1"/>
          </p:nvPr>
        </p:nvSpPr>
        <p:spPr>
          <a:xfrm>
            <a:off x="838200" y="990600"/>
            <a:ext cx="7520940" cy="3579849"/>
          </a:xfrm>
        </p:spPr>
        <p:txBody>
          <a:bodyPr>
            <a:normAutofit/>
          </a:bodyPr>
          <a:lstStyle/>
          <a:p>
            <a:r>
              <a:rPr lang="en-US" sz="2800" dirty="0" smtClean="0">
                <a:latin typeface="Kristen ITC" pitchFamily="66" charset="0"/>
              </a:rPr>
              <a:t>The Amazon is in Brazil near the equator</a:t>
            </a:r>
          </a:p>
          <a:p>
            <a:r>
              <a:rPr lang="en-US" sz="2800" dirty="0" smtClean="0">
                <a:latin typeface="Kristen ITC" pitchFamily="66" charset="0"/>
              </a:rPr>
              <a:t>This forest has very big trees and bunches of colorful plants.</a:t>
            </a:r>
          </a:p>
          <a:p>
            <a:r>
              <a:rPr lang="en-US" sz="2800" dirty="0" smtClean="0">
                <a:latin typeface="Kristen ITC" pitchFamily="66" charset="0"/>
              </a:rPr>
              <a:t>You need a defense to the king if the jungle (lion)</a:t>
            </a:r>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8610600" y="457200"/>
            <a:ext cx="304800" cy="304800"/>
          </a:xfrm>
          <a:prstGeom prst="rect">
            <a:avLst/>
          </a:prstGeom>
        </p:spPr>
      </p:pic>
    </p:spTree>
    <p:extLst>
      <p:ext uri="{BB962C8B-B14F-4D97-AF65-F5344CB8AC3E}">
        <p14:creationId xmlns:p14="http://schemas.microsoft.com/office/powerpoint/2010/main" xmlns="" val="498821672"/>
      </p:ext>
    </p:extLst>
  </p:cSld>
  <p:clrMapOvr>
    <a:masterClrMapping/>
  </p:clrMapOvr>
  <p:transition spd="med">
    <p:newsflash/>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3100" dirty="0" smtClean="0">
                <a:solidFill>
                  <a:srgbClr val="99FF66"/>
                </a:solidFill>
                <a:latin typeface="Baveuse" pitchFamily="2" charset="0"/>
              </a:rPr>
              <a:t>More Information on Habitat </a:t>
            </a:r>
            <a:r>
              <a:rPr lang="en-US" dirty="0" smtClean="0"/>
              <a:t/>
            </a:r>
            <a:br>
              <a:rPr lang="en-US" dirty="0" smtClean="0"/>
            </a:br>
            <a:endParaRPr lang="en-US" dirty="0"/>
          </a:p>
        </p:txBody>
      </p:sp>
      <p:pic>
        <p:nvPicPr>
          <p:cNvPr id="4" name="Picture 3" descr="rainforest1-1.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4400" y="914400"/>
            <a:ext cx="7620000" cy="5715001"/>
          </a:xfrm>
          <a:prstGeom prst="rect">
            <a:avLst/>
          </a:prstGeom>
        </p:spPr>
      </p:pic>
    </p:spTree>
    <p:extLst>
      <p:ext uri="{BB962C8B-B14F-4D97-AF65-F5344CB8AC3E}">
        <p14:creationId xmlns:p14="http://schemas.microsoft.com/office/powerpoint/2010/main" xmlns="" val="1186249041"/>
      </p:ext>
    </p:extLst>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Animal Adaptations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Curlz MT" pitchFamily="82" charset="0"/>
              </a:rPr>
              <a:t>The animal needs to be able to fly or climb a tree for protection. I think it would be helpful if you’re a herbivore just incase you cant find meat. You will also want to have a good defense to predators. Last you need to camouflage yourself.</a:t>
            </a:r>
            <a:endParaRPr lang="en-US" sz="2800" dirty="0">
              <a:latin typeface="Curlz MT" pitchFamily="82" charset="0"/>
            </a:endParaRPr>
          </a:p>
        </p:txBody>
      </p:sp>
    </p:spTree>
    <p:extLst>
      <p:ext uri="{BB962C8B-B14F-4D97-AF65-F5344CB8AC3E}">
        <p14:creationId xmlns:p14="http://schemas.microsoft.com/office/powerpoint/2010/main" xmlns="" val="3240346666"/>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130540" cy="10058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My Animal: chemonk tiger</a:t>
            </a:r>
            <a:endParaRPr lang="en-US" dirty="0">
              <a:solidFill>
                <a:srgbClr val="99FF66"/>
              </a:solidFill>
              <a:latin typeface="Baveuse" pitchFamily="2"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2438400" y="975360"/>
            <a:ext cx="6400799" cy="397764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4" cstate="print"/>
          <a:stretch>
            <a:fillRect/>
          </a:stretch>
        </p:blipFill>
        <p:spPr>
          <a:xfrm>
            <a:off x="8610600" y="228600"/>
            <a:ext cx="304800" cy="304800"/>
          </a:xfrm>
          <a:prstGeom prst="rect">
            <a:avLst/>
          </a:prstGeom>
        </p:spPr>
      </p:pic>
    </p:spTree>
    <p:extLst>
      <p:ext uri="{BB962C8B-B14F-4D97-AF65-F5344CB8AC3E}">
        <p14:creationId xmlns:p14="http://schemas.microsoft.com/office/powerpoint/2010/main" xmlns="" val="3501445082"/>
      </p:ext>
    </p:extLst>
  </p:cSld>
  <p:clrMapOvr>
    <a:masterClrMapping/>
  </p:clrMapOvr>
  <p:transition>
    <p:wip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87"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Evidence</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Kristen ITC" pitchFamily="66" charset="0"/>
              </a:rPr>
              <a:t>The Tayra tail helps the animal hang in the trees. The tail also helps suffocate their prey. If  the tail is not in use the animal uses its amazing climbing skills to get away from predators. This animal mostly eats plants but occasionally meat</a:t>
            </a:r>
            <a:r>
              <a:rPr lang="en-US" sz="3200" dirty="0" smtClean="0">
                <a:latin typeface="Boopee" pitchFamily="2" charset="0"/>
              </a:rPr>
              <a:t>.</a:t>
            </a:r>
            <a:endParaRPr lang="en-US" sz="3200" dirty="0">
              <a:latin typeface="Boopee" pitchFamily="2" charset="0"/>
            </a:endParaRPr>
          </a:p>
        </p:txBody>
      </p:sp>
    </p:spTree>
    <p:extLst>
      <p:ext uri="{BB962C8B-B14F-4D97-AF65-F5344CB8AC3E}">
        <p14:creationId xmlns:p14="http://schemas.microsoft.com/office/powerpoint/2010/main" xmlns="" val="3600888246"/>
      </p:ext>
    </p:extLst>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Citations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lstStyle/>
          <a:p>
            <a:r>
              <a:rPr lang="en-US" dirty="0" smtClean="0">
                <a:hlinkClick r:id="rId2"/>
              </a:rPr>
              <a:t>http://switchzoo.com/zoo.htm</a:t>
            </a:r>
            <a:endParaRPr lang="en-US" dirty="0" smtClean="0"/>
          </a:p>
          <a:p>
            <a:r>
              <a:rPr lang="en-US" dirty="0" smtClean="0"/>
              <a:t>http://nature.new7wonders.com/archives/wonder/amazon</a:t>
            </a:r>
            <a:endParaRPr lang="en-US" dirty="0"/>
          </a:p>
        </p:txBody>
      </p:sp>
      <p:sp>
        <p:nvSpPr>
          <p:cNvPr id="4" name="Rectangle 3"/>
          <p:cNvSpPr/>
          <p:nvPr/>
        </p:nvSpPr>
        <p:spPr>
          <a:xfrm>
            <a:off x="838200" y="1828800"/>
            <a:ext cx="4572000" cy="646331"/>
          </a:xfrm>
          <a:prstGeom prst="rect">
            <a:avLst/>
          </a:prstGeom>
        </p:spPr>
        <p:txBody>
          <a:bodyPr wrap="square">
            <a:spAutoFit/>
          </a:bodyPr>
          <a:lstStyle/>
          <a:p>
            <a:r>
              <a:rPr lang="en-US" dirty="0" smtClean="0"/>
              <a:t>http://www.sandiegozoo.org/animalbytes/index.html</a:t>
            </a:r>
            <a:endParaRPr lang="en-US" dirty="0"/>
          </a:p>
        </p:txBody>
      </p:sp>
      <p:pic>
        <p:nvPicPr>
          <p:cNvPr id="5" name="Picture 4" descr="copy.jpg"/>
          <p:cNvPicPr>
            <a:picLocks noChangeAspect="1"/>
          </p:cNvPicPr>
          <p:nvPr/>
        </p:nvPicPr>
        <p:blipFill>
          <a:blip r:embed="rId3" cstate="print"/>
          <a:stretch>
            <a:fillRect/>
          </a:stretch>
        </p:blipFill>
        <p:spPr>
          <a:xfrm>
            <a:off x="0" y="2209799"/>
            <a:ext cx="9144000" cy="4648201"/>
          </a:xfrm>
          <a:prstGeom prst="rect">
            <a:avLst/>
          </a:prstGeom>
        </p:spPr>
      </p:pic>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1003">
            <a:schemeClr val="lt1"/>
          </a:fillRef>
          <a:effectRef idx="2">
            <a:schemeClr val="accent3"/>
          </a:effectRef>
          <a:fontRef idx="minor">
            <a:schemeClr val="lt1"/>
          </a:fontRef>
        </p:style>
        <p:txBody>
          <a:bodyPr/>
          <a:lstStyle/>
          <a:p>
            <a:r>
              <a:rPr lang="en-US" dirty="0" smtClean="0">
                <a:solidFill>
                  <a:srgbClr val="99FF66"/>
                </a:solidFill>
                <a:latin typeface="Baveuse" pitchFamily="2" charset="0"/>
              </a:rPr>
              <a:t>Bye kids</a:t>
            </a:r>
            <a:endParaRPr lang="en-US" dirty="0">
              <a:solidFill>
                <a:srgbClr val="99FF66"/>
              </a:solidFill>
              <a:latin typeface="Baveuse" pitchFamily="2" charset="0"/>
            </a:endParaRPr>
          </a:p>
        </p:txBody>
      </p:sp>
      <p:pic>
        <p:nvPicPr>
          <p:cNvPr id="6" name="Content Placeholder 5" descr="kitty kitty.jpg"/>
          <p:cNvPicPr>
            <a:picLocks noGrp="1" noChangeAspect="1"/>
          </p:cNvPicPr>
          <p:nvPr>
            <p:ph idx="1"/>
          </p:nvPr>
        </p:nvPicPr>
        <p:blipFill>
          <a:blip r:embed="rId2" cstate="print"/>
          <a:srcRect l="12302" t="11694" r="20921" b="8399"/>
          <a:stretch>
            <a:fillRect/>
          </a:stretch>
        </p:blipFill>
        <p:spPr>
          <a:xfrm>
            <a:off x="228600" y="990600"/>
            <a:ext cx="2895600" cy="3124200"/>
          </a:xfrm>
        </p:spPr>
      </p:pic>
      <p:pic>
        <p:nvPicPr>
          <p:cNvPr id="1026" name="Picture 2" descr="http://sd.keepcalm-o-matic.co.uk/i/keep-calm-and-ok-bye.png"/>
          <p:cNvPicPr>
            <a:picLocks noChangeAspect="1" noChangeArrowheads="1"/>
          </p:cNvPicPr>
          <p:nvPr/>
        </p:nvPicPr>
        <p:blipFill>
          <a:blip r:embed="rId3" cstate="print"/>
          <a:srcRect/>
          <a:stretch>
            <a:fillRect/>
          </a:stretch>
        </p:blipFill>
        <p:spPr bwMode="auto">
          <a:xfrm>
            <a:off x="4267200" y="1066800"/>
            <a:ext cx="3886200" cy="3810000"/>
          </a:xfrm>
          <a:prstGeom prst="rect">
            <a:avLst/>
          </a:prstGeom>
        </p:spPr>
        <p:style>
          <a:lnRef idx="0">
            <a:scrgbClr r="0" g="0" b="0"/>
          </a:lnRef>
          <a:fillRef idx="1002">
            <a:schemeClr val="lt1"/>
          </a:fillRef>
          <a:effectRef idx="0">
            <a:scrgbClr r="0" g="0" b="0"/>
          </a:effectRef>
          <a:fontRef idx="major"/>
        </p:style>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1696</TotalTime>
  <Words>160</Words>
  <Application>Microsoft Office PowerPoint</Application>
  <PresentationFormat>On-screen Show (4:3)</PresentationFormat>
  <Paragraphs>16</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Chemonk tiger</vt:lpstr>
      <vt:lpstr>The Rainforest</vt:lpstr>
      <vt:lpstr>More Information on Habitat  </vt:lpstr>
      <vt:lpstr>Animal Adaptations</vt:lpstr>
      <vt:lpstr>My Animal: chemonk tiger</vt:lpstr>
      <vt:lpstr>Evidence</vt:lpstr>
      <vt:lpstr>Citations</vt:lpstr>
      <vt:lpstr>Bye kids</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burrs</cp:lastModifiedBy>
  <cp:revision>35</cp:revision>
  <dcterms:created xsi:type="dcterms:W3CDTF">2013-04-16T01:24:27Z</dcterms:created>
  <dcterms:modified xsi:type="dcterms:W3CDTF">2013-05-22T17:35:11Z</dcterms:modified>
</cp:coreProperties>
</file>